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2" r:id="rId6"/>
    <p:sldId id="263" r:id="rId7"/>
    <p:sldId id="264" r:id="rId8"/>
    <p:sldId id="266" r:id="rId9"/>
    <p:sldId id="265" r:id="rId10"/>
    <p:sldId id="261" r:id="rId1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_KiberOne" initials="S" lastIdx="1" clrIdx="0">
    <p:extLst>
      <p:ext uri="{19B8F6BF-5375-455C-9EA6-DF929625EA0E}">
        <p15:presenceInfo xmlns:p15="http://schemas.microsoft.com/office/powerpoint/2012/main" userId="Student_KiberOn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A1A1A1"/>
    <a:srgbClr val="C0D1D9"/>
    <a:srgbClr val="FFFF99"/>
    <a:srgbClr val="5BBA5C"/>
    <a:srgbClr val="E0E8EB"/>
    <a:srgbClr val="E05B22"/>
    <a:srgbClr val="FFFF66"/>
    <a:srgbClr val="3B3B3B"/>
    <a:srgbClr val="4E4E4E"/>
    <a:srgbClr val="64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3" autoAdjust="0"/>
    <p:restoredTop sz="96404" autoAdjust="0"/>
  </p:normalViewPr>
  <p:slideViewPr>
    <p:cSldViewPr snapToGrid="0">
      <p:cViewPr varScale="1">
        <p:scale>
          <a:sx n="110" d="100"/>
          <a:sy n="110" d="100"/>
        </p:scale>
        <p:origin x="162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EEAAE9-6934-42F7-B72D-D555207553B4}" type="datetimeFigureOut">
              <a:rPr lang="ru-RU" smtClean="0"/>
              <a:t>19.05.2024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5BA222-6F22-47D8-A994-ED38132F88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6583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E7663-6788-480B-A9E3-813C7F58A28E}" type="datetimeFigureOut">
              <a:rPr lang="ru-RU" smtClean="0"/>
              <a:t>19.05.2024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B96AD-6453-4559-860F-989791301D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3733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E7663-6788-480B-A9E3-813C7F58A28E}" type="datetimeFigureOut">
              <a:rPr lang="ru-RU" smtClean="0"/>
              <a:t>19.05.2024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B96AD-6453-4559-860F-989791301D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9011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E7663-6788-480B-A9E3-813C7F58A28E}" type="datetimeFigureOut">
              <a:rPr lang="ru-RU" smtClean="0"/>
              <a:t>19.05.2024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B96AD-6453-4559-860F-989791301D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3950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E7663-6788-480B-A9E3-813C7F58A28E}" type="datetimeFigureOut">
              <a:rPr lang="ru-RU" smtClean="0"/>
              <a:t>19.05.2024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B96AD-6453-4559-860F-989791301D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8919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E7663-6788-480B-A9E3-813C7F58A28E}" type="datetimeFigureOut">
              <a:rPr lang="ru-RU" smtClean="0"/>
              <a:t>19.05.2024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B96AD-6453-4559-860F-989791301D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3329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E7663-6788-480B-A9E3-813C7F58A28E}" type="datetimeFigureOut">
              <a:rPr lang="ru-RU" smtClean="0"/>
              <a:t>19.05.2024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B96AD-6453-4559-860F-989791301D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1799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E7663-6788-480B-A9E3-813C7F58A28E}" type="datetimeFigureOut">
              <a:rPr lang="ru-RU" smtClean="0"/>
              <a:t>19.05.2024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B96AD-6453-4559-860F-989791301D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5826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E7663-6788-480B-A9E3-813C7F58A28E}" type="datetimeFigureOut">
              <a:rPr lang="ru-RU" smtClean="0"/>
              <a:t>19.05.2024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B96AD-6453-4559-860F-989791301D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9245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E7663-6788-480B-A9E3-813C7F58A28E}" type="datetimeFigureOut">
              <a:rPr lang="ru-RU" smtClean="0"/>
              <a:t>19.05.2024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B96AD-6453-4559-860F-989791301D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1210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E7663-6788-480B-A9E3-813C7F58A28E}" type="datetimeFigureOut">
              <a:rPr lang="ru-RU" smtClean="0"/>
              <a:t>19.05.2024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B96AD-6453-4559-860F-989791301D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8973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E7663-6788-480B-A9E3-813C7F58A28E}" type="datetimeFigureOut">
              <a:rPr lang="ru-RU" smtClean="0"/>
              <a:t>19.05.2024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B96AD-6453-4559-860F-989791301D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1249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E7663-6788-480B-A9E3-813C7F58A28E}" type="datetimeFigureOut">
              <a:rPr lang="ru-RU" smtClean="0"/>
              <a:t>19.05.2024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B96AD-6453-4559-860F-989791301D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2081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64717" y="3285000"/>
            <a:ext cx="2325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Выполнил СД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034656-0C1D-4C8C-A82D-FE90FC3EBA98}"/>
              </a:ext>
            </a:extLst>
          </p:cNvPr>
          <p:cNvSpPr txBox="1"/>
          <p:nvPr/>
        </p:nvSpPr>
        <p:spPr>
          <a:xfrm>
            <a:off x="1501220" y="5834610"/>
            <a:ext cx="3828292" cy="72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4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Игра </a:t>
            </a:r>
            <a:r>
              <a:rPr lang="ru-RU" sz="4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на движке </a:t>
            </a:r>
            <a:endParaRPr lang="ru-RU" sz="4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DC61DA6-9176-4669-AB5D-249105EEC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  <a:scene3d>
            <a:camera prst="orthographicFront"/>
            <a:lightRig rig="flood" dir="t"/>
          </a:scene3d>
          <a:sp3d prstMaterial="plastic">
            <a:bevelT prst="relaxedInset"/>
            <a:bevelB w="101600" prst="riblet"/>
          </a:sp3d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F1A695-B422-41AF-841D-78F670145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937" y="0"/>
            <a:ext cx="2738063" cy="1413953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246F992-D20D-4A4E-9F0E-54F8BE11A709}"/>
              </a:ext>
            </a:extLst>
          </p:cNvPr>
          <p:cNvSpPr/>
          <p:nvPr/>
        </p:nvSpPr>
        <p:spPr>
          <a:xfrm>
            <a:off x="241425" y="5069833"/>
            <a:ext cx="8572347" cy="129266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Игра на движке 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GODOT</a:t>
            </a:r>
          </a:p>
          <a:p>
            <a:pPr algn="r"/>
            <a:r>
              <a:rPr lang="ru-RU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Выполнил Львов Сергей</a:t>
            </a:r>
            <a:endParaRPr lang="ru-RU" sz="2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79213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11150" y="301625"/>
            <a:ext cx="8375650" cy="471488"/>
          </a:xfrm>
        </p:spPr>
        <p:txBody>
          <a:bodyPr>
            <a:noAutofit/>
          </a:bodyPr>
          <a:lstStyle/>
          <a:p>
            <a:r>
              <a:rPr lang="ru-RU" alt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Итоги</a:t>
            </a:r>
          </a:p>
        </p:txBody>
      </p:sp>
      <p:sp>
        <p:nvSpPr>
          <p:cNvPr id="5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7004050" y="-20638"/>
            <a:ext cx="2133600" cy="47625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B044C55-20B9-48FF-AD67-4F52AFEF94B2}" type="slidenum">
              <a:rPr lang="ru-RU" altLang="ru-RU" sz="1400" smtClean="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ru-RU" altLang="ru-RU" sz="1400"/>
          </a:p>
        </p:txBody>
      </p:sp>
      <p:grpSp>
        <p:nvGrpSpPr>
          <p:cNvPr id="6" name="Группа 5"/>
          <p:cNvGrpSpPr/>
          <p:nvPr/>
        </p:nvGrpSpPr>
        <p:grpSpPr>
          <a:xfrm>
            <a:off x="376238" y="420883"/>
            <a:ext cx="8480627" cy="690368"/>
            <a:chOff x="376238" y="420883"/>
            <a:chExt cx="8480627" cy="690368"/>
          </a:xfrm>
        </p:grpSpPr>
        <p:pic>
          <p:nvPicPr>
            <p:cNvPr id="7" name="Рисунок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0153" y="420883"/>
              <a:ext cx="1336712" cy="690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Line 2"/>
            <p:cNvSpPr>
              <a:spLocks noChangeShapeType="1"/>
            </p:cNvSpPr>
            <p:nvPr/>
          </p:nvSpPr>
          <p:spPr bwMode="auto">
            <a:xfrm flipV="1">
              <a:off x="376238" y="773112"/>
              <a:ext cx="7041994" cy="22224"/>
            </a:xfrm>
            <a:prstGeom prst="line">
              <a:avLst/>
            </a:prstGeom>
            <a:noFill/>
            <a:ln w="38100">
              <a:solidFill>
                <a:srgbClr val="6B8C8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232435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11150" y="301625"/>
            <a:ext cx="8375650" cy="471488"/>
          </a:xfrm>
        </p:spPr>
        <p:txBody>
          <a:bodyPr>
            <a:noAutofit/>
          </a:bodyPr>
          <a:lstStyle/>
          <a:p>
            <a:r>
              <a:rPr lang="ru-RU" alt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Определения</a:t>
            </a:r>
          </a:p>
        </p:txBody>
      </p:sp>
      <p:sp>
        <p:nvSpPr>
          <p:cNvPr id="5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7004050" y="-20638"/>
            <a:ext cx="2133600" cy="47625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B044C55-20B9-48FF-AD67-4F52AFEF94B2}" type="slidenum">
              <a:rPr lang="ru-RU" altLang="ru-RU" sz="1400" smtClean="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ru-RU" altLang="ru-RU" sz="1400"/>
          </a:p>
        </p:txBody>
      </p:sp>
      <p:grpSp>
        <p:nvGrpSpPr>
          <p:cNvPr id="6" name="Группа 5"/>
          <p:cNvGrpSpPr/>
          <p:nvPr/>
        </p:nvGrpSpPr>
        <p:grpSpPr>
          <a:xfrm>
            <a:off x="376238" y="420883"/>
            <a:ext cx="8480627" cy="690368"/>
            <a:chOff x="376238" y="420883"/>
            <a:chExt cx="8480627" cy="690368"/>
          </a:xfrm>
        </p:grpSpPr>
        <p:pic>
          <p:nvPicPr>
            <p:cNvPr id="7" name="Рисунок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0153" y="420883"/>
              <a:ext cx="1336712" cy="690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Line 2"/>
            <p:cNvSpPr>
              <a:spLocks noChangeShapeType="1"/>
            </p:cNvSpPr>
            <p:nvPr/>
          </p:nvSpPr>
          <p:spPr bwMode="auto">
            <a:xfrm flipV="1">
              <a:off x="376238" y="773112"/>
              <a:ext cx="7041994" cy="22224"/>
            </a:xfrm>
            <a:prstGeom prst="line">
              <a:avLst/>
            </a:prstGeom>
            <a:noFill/>
            <a:ln w="38100">
              <a:solidFill>
                <a:srgbClr val="6B8C8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29BFC9E0-9B33-4B91-B7DA-7CB0D7FDA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53" y="3243801"/>
            <a:ext cx="1918886" cy="1911806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30A0141-ECE8-4078-9DF2-F4D02C238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1601" y="3288715"/>
            <a:ext cx="4506536" cy="1821979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ContrastingLeftFacing"/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B3695B-6771-4D61-8C5F-6490A1CE2B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513" y="766067"/>
            <a:ext cx="2804160" cy="210312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324079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11150" y="301625"/>
            <a:ext cx="8375650" cy="471488"/>
          </a:xfrm>
        </p:spPr>
        <p:txBody>
          <a:bodyPr>
            <a:noAutofit/>
          </a:bodyPr>
          <a:lstStyle/>
          <a:p>
            <a:r>
              <a:rPr lang="ru-RU" alt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Подготовка к разработке</a:t>
            </a:r>
          </a:p>
        </p:txBody>
      </p:sp>
      <p:sp>
        <p:nvSpPr>
          <p:cNvPr id="5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7004050" y="-20638"/>
            <a:ext cx="2133600" cy="47625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B044C55-20B9-48FF-AD67-4F52AFEF94B2}" type="slidenum">
              <a:rPr lang="ru-RU" altLang="ru-RU" sz="1400" smtClean="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ru-RU" altLang="ru-RU" sz="1400"/>
          </a:p>
        </p:txBody>
      </p:sp>
      <p:grpSp>
        <p:nvGrpSpPr>
          <p:cNvPr id="6" name="Группа 5"/>
          <p:cNvGrpSpPr/>
          <p:nvPr/>
        </p:nvGrpSpPr>
        <p:grpSpPr>
          <a:xfrm>
            <a:off x="376238" y="420883"/>
            <a:ext cx="8480627" cy="690368"/>
            <a:chOff x="376238" y="420883"/>
            <a:chExt cx="8480627" cy="690368"/>
          </a:xfrm>
        </p:grpSpPr>
        <p:pic>
          <p:nvPicPr>
            <p:cNvPr id="7" name="Рисунок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0153" y="420883"/>
              <a:ext cx="1336712" cy="690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Line 2"/>
            <p:cNvSpPr>
              <a:spLocks noChangeShapeType="1"/>
            </p:cNvSpPr>
            <p:nvPr/>
          </p:nvSpPr>
          <p:spPr bwMode="auto">
            <a:xfrm flipV="1">
              <a:off x="376238" y="773112"/>
              <a:ext cx="7041994" cy="22224"/>
            </a:xfrm>
            <a:prstGeom prst="line">
              <a:avLst/>
            </a:prstGeom>
            <a:noFill/>
            <a:ln w="38100">
              <a:solidFill>
                <a:srgbClr val="6B8C8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402373A-1AEF-48BE-AE24-AD27F64B6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4284" y="1911833"/>
            <a:ext cx="3283131" cy="328313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514B9C9-32DC-43F4-B74B-5413A7954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6757" y="2422311"/>
            <a:ext cx="2110486" cy="226217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F61ADF3-B583-400B-917D-AD55DB7E4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6977" y="1948439"/>
            <a:ext cx="1949710" cy="29611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C9F782-77CC-4488-8F68-54AB11F5F979}"/>
              </a:ext>
            </a:extLst>
          </p:cNvPr>
          <p:cNvSpPr txBox="1"/>
          <p:nvPr/>
        </p:nvSpPr>
        <p:spPr>
          <a:xfrm>
            <a:off x="0" y="4964131"/>
            <a:ext cx="2544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Bahnschrift SemiLight SemiConde" panose="020B0502040204020203" pitchFamily="34" charset="0"/>
              </a:rPr>
              <a:t>Программирование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9625C3E0-5D07-4726-97CF-1902D2EF165A}"/>
              </a:ext>
            </a:extLst>
          </p:cNvPr>
          <p:cNvSpPr/>
          <p:nvPr/>
        </p:nvSpPr>
        <p:spPr>
          <a:xfrm>
            <a:off x="3448594" y="4733298"/>
            <a:ext cx="217864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Bahnschrift SemiLight SemiConde" panose="020B0502040204020203" pitchFamily="34" charset="0"/>
              </a:rPr>
              <a:t>Визуал</a:t>
            </a:r>
            <a:endParaRPr lang="ru-RU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670077-1100-4468-A662-8D07FD82B5C9}"/>
              </a:ext>
            </a:extLst>
          </p:cNvPr>
          <p:cNvSpPr txBox="1"/>
          <p:nvPr/>
        </p:nvSpPr>
        <p:spPr>
          <a:xfrm>
            <a:off x="6448697" y="4909561"/>
            <a:ext cx="23952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>
                <a:latin typeface="Gabriola" panose="04040605051002020D02" pitchFamily="82" charset="0"/>
              </a:rPr>
              <a:t>Музыка и звуковые</a:t>
            </a:r>
          </a:p>
          <a:p>
            <a:pPr algn="ctr"/>
            <a:r>
              <a:rPr lang="ru-RU" sz="2800" dirty="0">
                <a:latin typeface="Gabriola" panose="04040605051002020D02" pitchFamily="82" charset="0"/>
              </a:rPr>
              <a:t>эффекты</a:t>
            </a:r>
          </a:p>
        </p:txBody>
      </p:sp>
    </p:spTree>
    <p:extLst>
      <p:ext uri="{BB962C8B-B14F-4D97-AF65-F5344CB8AC3E}">
        <p14:creationId xmlns:p14="http://schemas.microsoft.com/office/powerpoint/2010/main" val="308513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11150" y="301625"/>
            <a:ext cx="8375650" cy="471488"/>
          </a:xfrm>
        </p:spPr>
        <p:txBody>
          <a:bodyPr>
            <a:noAutofit/>
          </a:bodyPr>
          <a:lstStyle/>
          <a:p>
            <a:r>
              <a:rPr lang="ru-RU" alt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Программирование</a:t>
            </a:r>
          </a:p>
        </p:txBody>
      </p:sp>
      <p:sp>
        <p:nvSpPr>
          <p:cNvPr id="5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7004050" y="-20638"/>
            <a:ext cx="2133600" cy="47625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B044C55-20B9-48FF-AD67-4F52AFEF94B2}" type="slidenum">
              <a:rPr lang="ru-RU" altLang="ru-RU" sz="1400" smtClean="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ru-RU" altLang="ru-RU" sz="1400"/>
          </a:p>
        </p:txBody>
      </p:sp>
      <p:grpSp>
        <p:nvGrpSpPr>
          <p:cNvPr id="6" name="Группа 5"/>
          <p:cNvGrpSpPr/>
          <p:nvPr/>
        </p:nvGrpSpPr>
        <p:grpSpPr>
          <a:xfrm>
            <a:off x="376238" y="420883"/>
            <a:ext cx="8480627" cy="690368"/>
            <a:chOff x="376238" y="420883"/>
            <a:chExt cx="8480627" cy="690368"/>
          </a:xfrm>
        </p:grpSpPr>
        <p:pic>
          <p:nvPicPr>
            <p:cNvPr id="7" name="Рисунок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0153" y="420883"/>
              <a:ext cx="1336712" cy="690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Line 2"/>
            <p:cNvSpPr>
              <a:spLocks noChangeShapeType="1"/>
            </p:cNvSpPr>
            <p:nvPr/>
          </p:nvSpPr>
          <p:spPr bwMode="auto">
            <a:xfrm flipV="1">
              <a:off x="376238" y="773112"/>
              <a:ext cx="7041994" cy="22224"/>
            </a:xfrm>
            <a:prstGeom prst="line">
              <a:avLst/>
            </a:prstGeom>
            <a:noFill/>
            <a:ln w="38100">
              <a:solidFill>
                <a:srgbClr val="6B8C8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013497-0EC1-4590-BA06-2D537717A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18416"/>
            <a:ext cx="4728754" cy="231365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CB2E71-9686-46B0-A235-344D23BF62D2}"/>
              </a:ext>
            </a:extLst>
          </p:cNvPr>
          <p:cNvSpPr txBox="1"/>
          <p:nvPr/>
        </p:nvSpPr>
        <p:spPr>
          <a:xfrm>
            <a:off x="607242" y="1127233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SemiBold" panose="020B0502040204020203" pitchFamily="34" charset="0"/>
              </a:rPr>
              <a:t>state = “idle”</a:t>
            </a:r>
            <a:endParaRPr lang="ru-RU" dirty="0">
              <a:latin typeface="Bahnschrift SemiBold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8E515F-7C65-47AA-9BC1-069AAEF7F945}"/>
              </a:ext>
            </a:extLst>
          </p:cNvPr>
          <p:cNvSpPr txBox="1"/>
          <p:nvPr/>
        </p:nvSpPr>
        <p:spPr>
          <a:xfrm>
            <a:off x="2702775" y="1127233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SemiBold" panose="020B0502040204020203" pitchFamily="34" charset="0"/>
              </a:rPr>
              <a:t>state = “flying”</a:t>
            </a:r>
            <a:endParaRPr lang="ru-RU" dirty="0">
              <a:latin typeface="Bahnschrift SemiBold" panose="020B0502040204020203" pitchFamily="34" charset="0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1795D64-BF44-4906-ADE1-D8D964AD59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922" y="1214634"/>
            <a:ext cx="1287455" cy="128745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41C5D36-E0BD-41E6-8B3C-11CCE8B70E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821" y="1163221"/>
            <a:ext cx="1140982" cy="1140982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209753E3-00F5-4459-A573-49F07D05FB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417" y="1089985"/>
            <a:ext cx="1287455" cy="128745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085EA67-098C-43F8-8B65-24331BF3F6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76" y="1645585"/>
            <a:ext cx="1523810" cy="152381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CE778AE-444D-4852-970D-0AF8592403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775" y="1645585"/>
            <a:ext cx="1523810" cy="152381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874762A-A721-405B-A076-02DF478D1F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19" y="3318416"/>
            <a:ext cx="2032459" cy="203245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1C6BB8C-4AC1-4999-8357-FB7AAD6043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04050" y="3498528"/>
            <a:ext cx="2032459" cy="171476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87872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11150" y="301625"/>
            <a:ext cx="8375650" cy="471488"/>
          </a:xfrm>
        </p:spPr>
        <p:txBody>
          <a:bodyPr>
            <a:noAutofit/>
          </a:bodyPr>
          <a:lstStyle/>
          <a:p>
            <a:r>
              <a:rPr lang="ru-RU" alt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Программирование</a:t>
            </a:r>
          </a:p>
        </p:txBody>
      </p:sp>
      <p:sp>
        <p:nvSpPr>
          <p:cNvPr id="5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7004050" y="-20638"/>
            <a:ext cx="2133600" cy="47625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B044C55-20B9-48FF-AD67-4F52AFEF94B2}" type="slidenum">
              <a:rPr lang="ru-RU" altLang="ru-RU" sz="1400" smtClean="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ru-RU" altLang="ru-RU" sz="1400"/>
          </a:p>
        </p:txBody>
      </p:sp>
      <p:grpSp>
        <p:nvGrpSpPr>
          <p:cNvPr id="6" name="Группа 5"/>
          <p:cNvGrpSpPr/>
          <p:nvPr/>
        </p:nvGrpSpPr>
        <p:grpSpPr>
          <a:xfrm>
            <a:off x="376238" y="420883"/>
            <a:ext cx="8480627" cy="690368"/>
            <a:chOff x="376238" y="420883"/>
            <a:chExt cx="8480627" cy="690368"/>
          </a:xfrm>
        </p:grpSpPr>
        <p:pic>
          <p:nvPicPr>
            <p:cNvPr id="7" name="Рисунок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0153" y="420883"/>
              <a:ext cx="1336712" cy="690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Line 2"/>
            <p:cNvSpPr>
              <a:spLocks noChangeShapeType="1"/>
            </p:cNvSpPr>
            <p:nvPr/>
          </p:nvSpPr>
          <p:spPr bwMode="auto">
            <a:xfrm flipV="1">
              <a:off x="376238" y="773112"/>
              <a:ext cx="7041994" cy="22224"/>
            </a:xfrm>
            <a:prstGeom prst="line">
              <a:avLst/>
            </a:prstGeom>
            <a:noFill/>
            <a:ln w="38100">
              <a:solidFill>
                <a:srgbClr val="6B8C8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BA01175-D42E-4966-B960-A402AAC5E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983" y="3734788"/>
            <a:ext cx="5337623" cy="300241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E6A306-4331-4806-AE03-E5CCD6CCBCB4}"/>
              </a:ext>
            </a:extLst>
          </p:cNvPr>
          <p:cNvSpPr txBox="1"/>
          <p:nvPr/>
        </p:nvSpPr>
        <p:spPr>
          <a:xfrm>
            <a:off x="2025047" y="5545595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 Black" panose="020B0A04020102020204" pitchFamily="34" charset="0"/>
              </a:rPr>
              <a:t>Шахты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5A786A-701F-494B-ACD5-5CA2F862AE8C}"/>
              </a:ext>
            </a:extLst>
          </p:cNvPr>
          <p:cNvSpPr txBox="1"/>
          <p:nvPr/>
        </p:nvSpPr>
        <p:spPr>
          <a:xfrm>
            <a:off x="1277919" y="5102938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Верхний мир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30E30D8-536E-41EE-962F-C9F0E25A0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919" y="1619239"/>
            <a:ext cx="1956947" cy="14677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8D2D45-5AA6-4CC5-9976-7A82E62FF834}"/>
              </a:ext>
            </a:extLst>
          </p:cNvPr>
          <p:cNvSpPr txBox="1"/>
          <p:nvPr/>
        </p:nvSpPr>
        <p:spPr>
          <a:xfrm>
            <a:off x="155143" y="3186310"/>
            <a:ext cx="2245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/>
              <a:t>Шум </a:t>
            </a:r>
            <a:r>
              <a:rPr lang="en-US" sz="2000" b="1" dirty="0"/>
              <a:t>VALUE_CUBIC</a:t>
            </a:r>
            <a:endParaRPr lang="ru-RU" sz="2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814B01-885A-4AFA-BE7D-89AB31F697D0}"/>
              </a:ext>
            </a:extLst>
          </p:cNvPr>
          <p:cNvSpPr txBox="1"/>
          <p:nvPr/>
        </p:nvSpPr>
        <p:spPr>
          <a:xfrm>
            <a:off x="2476451" y="3186310"/>
            <a:ext cx="1745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/>
              <a:t>Шум Перлина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4F283C3-660A-4826-96FA-D453E6A3B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3582" y="1622005"/>
            <a:ext cx="1464944" cy="146494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7733EEE-4D5C-4E40-940E-1D89B4A1E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7400" y="1249334"/>
            <a:ext cx="4600885" cy="221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9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  <p:bldP spid="12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11150" y="301625"/>
            <a:ext cx="8375650" cy="471488"/>
          </a:xfrm>
        </p:spPr>
        <p:txBody>
          <a:bodyPr>
            <a:noAutofit/>
          </a:bodyPr>
          <a:lstStyle/>
          <a:p>
            <a:r>
              <a:rPr lang="ru-RU" alt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Программирование</a:t>
            </a:r>
          </a:p>
        </p:txBody>
      </p:sp>
      <p:sp>
        <p:nvSpPr>
          <p:cNvPr id="5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7004050" y="-20638"/>
            <a:ext cx="2133600" cy="47625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B044C55-20B9-48FF-AD67-4F52AFEF94B2}" type="slidenum">
              <a:rPr lang="ru-RU" altLang="ru-RU" sz="1400" smtClean="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ru-RU" altLang="ru-RU" sz="1400"/>
          </a:p>
        </p:txBody>
      </p:sp>
      <p:grpSp>
        <p:nvGrpSpPr>
          <p:cNvPr id="6" name="Группа 5"/>
          <p:cNvGrpSpPr/>
          <p:nvPr/>
        </p:nvGrpSpPr>
        <p:grpSpPr>
          <a:xfrm>
            <a:off x="376238" y="420883"/>
            <a:ext cx="8480627" cy="690368"/>
            <a:chOff x="376238" y="420883"/>
            <a:chExt cx="8480627" cy="690368"/>
          </a:xfrm>
        </p:grpSpPr>
        <p:pic>
          <p:nvPicPr>
            <p:cNvPr id="7" name="Рисунок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0153" y="420883"/>
              <a:ext cx="1336712" cy="690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Line 2"/>
            <p:cNvSpPr>
              <a:spLocks noChangeShapeType="1"/>
            </p:cNvSpPr>
            <p:nvPr/>
          </p:nvSpPr>
          <p:spPr bwMode="auto">
            <a:xfrm flipV="1">
              <a:off x="376238" y="773112"/>
              <a:ext cx="7041994" cy="22224"/>
            </a:xfrm>
            <a:prstGeom prst="line">
              <a:avLst/>
            </a:prstGeom>
            <a:noFill/>
            <a:ln w="38100">
              <a:solidFill>
                <a:srgbClr val="6B8C8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4559E6A-752B-4E9D-B812-6B3D7277C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96" y="1111251"/>
            <a:ext cx="3678639" cy="254234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01600" prst="riblet"/>
            <a:bevelB w="101600" prst="riblet"/>
          </a:sp3d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7CAEE66-BBC8-4C3D-B73F-7EE3A1AB3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587" y="1190324"/>
            <a:ext cx="4753278" cy="2410464"/>
          </a:xfrm>
          <a:prstGeom prst="rect">
            <a:avLst/>
          </a:prstGeom>
          <a:effectLst>
            <a:softEdge rad="12700"/>
          </a:effectLst>
          <a:scene3d>
            <a:camera prst="orthographicFront"/>
            <a:lightRig rig="threePt" dir="t"/>
          </a:scene3d>
          <a:sp3d>
            <a:bevelT w="101600" prst="riblet"/>
            <a:bevelB w="101600" prst="riblet"/>
          </a:sp3d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2A6A734-2799-4B46-B3A0-6156B476C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1744" y="3684009"/>
            <a:ext cx="5334462" cy="299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10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11150" y="301625"/>
            <a:ext cx="8375650" cy="471488"/>
          </a:xfrm>
        </p:spPr>
        <p:txBody>
          <a:bodyPr>
            <a:noAutofit/>
          </a:bodyPr>
          <a:lstStyle/>
          <a:p>
            <a:r>
              <a:rPr lang="ru-RU" alt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Программирование</a:t>
            </a:r>
          </a:p>
        </p:txBody>
      </p:sp>
      <p:sp>
        <p:nvSpPr>
          <p:cNvPr id="5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7004050" y="-20638"/>
            <a:ext cx="2133600" cy="47625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B044C55-20B9-48FF-AD67-4F52AFEF94B2}" type="slidenum">
              <a:rPr lang="ru-RU" altLang="ru-RU" sz="1400" smtClean="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ru-RU" altLang="ru-RU" sz="1400"/>
          </a:p>
        </p:txBody>
      </p:sp>
      <p:grpSp>
        <p:nvGrpSpPr>
          <p:cNvPr id="6" name="Группа 5"/>
          <p:cNvGrpSpPr/>
          <p:nvPr/>
        </p:nvGrpSpPr>
        <p:grpSpPr>
          <a:xfrm>
            <a:off x="376238" y="420883"/>
            <a:ext cx="8480627" cy="690368"/>
            <a:chOff x="376238" y="420883"/>
            <a:chExt cx="8480627" cy="690368"/>
          </a:xfrm>
        </p:grpSpPr>
        <p:pic>
          <p:nvPicPr>
            <p:cNvPr id="7" name="Рисунок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0153" y="420883"/>
              <a:ext cx="1336712" cy="690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Line 2"/>
            <p:cNvSpPr>
              <a:spLocks noChangeShapeType="1"/>
            </p:cNvSpPr>
            <p:nvPr/>
          </p:nvSpPr>
          <p:spPr bwMode="auto">
            <a:xfrm flipV="1">
              <a:off x="376238" y="773112"/>
              <a:ext cx="7041994" cy="22224"/>
            </a:xfrm>
            <a:prstGeom prst="line">
              <a:avLst/>
            </a:prstGeom>
            <a:noFill/>
            <a:ln w="38100">
              <a:solidFill>
                <a:srgbClr val="6B8C8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3235931-8CD1-46EE-8A65-13FEE2087167}"/>
              </a:ext>
            </a:extLst>
          </p:cNvPr>
          <p:cNvSpPr txBox="1"/>
          <p:nvPr/>
        </p:nvSpPr>
        <p:spPr>
          <a:xfrm>
            <a:off x="376238" y="892628"/>
            <a:ext cx="20769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Вставить</a:t>
            </a:r>
            <a:r>
              <a:rPr lang="en-US" dirty="0"/>
              <a:t>:</a:t>
            </a:r>
          </a:p>
          <a:p>
            <a:r>
              <a:rPr lang="ru-RU" dirty="0"/>
              <a:t>Враги</a:t>
            </a:r>
          </a:p>
          <a:p>
            <a:r>
              <a:rPr lang="ru-RU" dirty="0"/>
              <a:t>Квота</a:t>
            </a:r>
          </a:p>
          <a:p>
            <a:r>
              <a:rPr lang="ru-RU" dirty="0"/>
              <a:t>Геймплей</a:t>
            </a:r>
          </a:p>
        </p:txBody>
      </p:sp>
    </p:spTree>
    <p:extLst>
      <p:ext uri="{BB962C8B-B14F-4D97-AF65-F5344CB8AC3E}">
        <p14:creationId xmlns:p14="http://schemas.microsoft.com/office/powerpoint/2010/main" val="1423480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11150" y="301625"/>
            <a:ext cx="8375650" cy="471488"/>
          </a:xfrm>
        </p:spPr>
        <p:txBody>
          <a:bodyPr>
            <a:noAutofit/>
          </a:bodyPr>
          <a:lstStyle/>
          <a:p>
            <a:r>
              <a:rPr lang="ru-RU" altLang="ru-RU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Визуал</a:t>
            </a:r>
            <a:endParaRPr lang="ru-RU" altLang="ru-RU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7004050" y="-20638"/>
            <a:ext cx="2133600" cy="47625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B044C55-20B9-48FF-AD67-4F52AFEF94B2}" type="slidenum">
              <a:rPr lang="ru-RU" altLang="ru-RU" sz="1400" smtClean="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ru-RU" altLang="ru-RU" sz="1400"/>
          </a:p>
        </p:txBody>
      </p:sp>
      <p:grpSp>
        <p:nvGrpSpPr>
          <p:cNvPr id="6" name="Группа 5"/>
          <p:cNvGrpSpPr/>
          <p:nvPr/>
        </p:nvGrpSpPr>
        <p:grpSpPr>
          <a:xfrm>
            <a:off x="376238" y="420883"/>
            <a:ext cx="8480627" cy="690368"/>
            <a:chOff x="376238" y="420883"/>
            <a:chExt cx="8480627" cy="690368"/>
          </a:xfrm>
        </p:grpSpPr>
        <p:pic>
          <p:nvPicPr>
            <p:cNvPr id="7" name="Рисунок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0153" y="420883"/>
              <a:ext cx="1336712" cy="690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Line 2"/>
            <p:cNvSpPr>
              <a:spLocks noChangeShapeType="1"/>
            </p:cNvSpPr>
            <p:nvPr/>
          </p:nvSpPr>
          <p:spPr bwMode="auto">
            <a:xfrm flipV="1">
              <a:off x="376238" y="773112"/>
              <a:ext cx="7041994" cy="22224"/>
            </a:xfrm>
            <a:prstGeom prst="line">
              <a:avLst/>
            </a:prstGeom>
            <a:noFill/>
            <a:ln w="38100">
              <a:solidFill>
                <a:srgbClr val="6B8C8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093F00C-DC08-4CFF-8542-BEA25BDA2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60" y="974391"/>
            <a:ext cx="2109399" cy="226181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78CAD98-E601-4B45-8596-849384CF0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018" y="1111251"/>
            <a:ext cx="3744975" cy="211045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112374F-BF01-4CB5-8B97-513380C971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32" y="3744686"/>
            <a:ext cx="3615957" cy="29585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C2C57C2-CC5F-41A5-A47B-05240ACA2933}"/>
              </a:ext>
            </a:extLst>
          </p:cNvPr>
          <p:cNvSpPr txBox="1"/>
          <p:nvPr/>
        </p:nvSpPr>
        <p:spPr>
          <a:xfrm>
            <a:off x="6193539" y="5732247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ahnschrift SemiBold SemiConden" panose="020B0502040204020203" pitchFamily="34" charset="0"/>
              </a:rPr>
              <a:t>16x16px</a:t>
            </a:r>
            <a:endParaRPr lang="ru-RU" sz="2000" dirty="0">
              <a:latin typeface="Bahnschrift SemiBold SemiConden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52A491-93B1-4DB1-B5DD-2F96810A7581}"/>
              </a:ext>
            </a:extLst>
          </p:cNvPr>
          <p:cNvSpPr txBox="1"/>
          <p:nvPr/>
        </p:nvSpPr>
        <p:spPr>
          <a:xfrm>
            <a:off x="546625" y="323059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 Black" panose="020B0A04020102020204" pitchFamily="34" charset="0"/>
              </a:rPr>
              <a:t>ASEPRITE</a:t>
            </a:r>
            <a:endParaRPr lang="ru-RU" b="1" dirty="0">
              <a:latin typeface="Arial Black" panose="020B0A040201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0CAD5F7-A430-4909-A82F-17BD33B4F6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7864" y="4185892"/>
            <a:ext cx="1524132" cy="152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651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11150" y="301625"/>
            <a:ext cx="8375650" cy="471488"/>
          </a:xfrm>
        </p:spPr>
        <p:txBody>
          <a:bodyPr>
            <a:noAutofit/>
          </a:bodyPr>
          <a:lstStyle/>
          <a:p>
            <a:r>
              <a:rPr lang="ru-RU" alt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Музыка и звуковые эффекты</a:t>
            </a:r>
          </a:p>
        </p:txBody>
      </p:sp>
      <p:sp>
        <p:nvSpPr>
          <p:cNvPr id="5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7004050" y="-20638"/>
            <a:ext cx="2133600" cy="47625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B044C55-20B9-48FF-AD67-4F52AFEF94B2}" type="slidenum">
              <a:rPr lang="ru-RU" altLang="ru-RU" sz="1400" smtClean="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ru-RU" altLang="ru-RU" sz="1400"/>
          </a:p>
        </p:txBody>
      </p:sp>
      <p:grpSp>
        <p:nvGrpSpPr>
          <p:cNvPr id="6" name="Группа 5"/>
          <p:cNvGrpSpPr/>
          <p:nvPr/>
        </p:nvGrpSpPr>
        <p:grpSpPr>
          <a:xfrm>
            <a:off x="376238" y="420883"/>
            <a:ext cx="8480627" cy="690368"/>
            <a:chOff x="376238" y="420883"/>
            <a:chExt cx="8480627" cy="690368"/>
          </a:xfrm>
        </p:grpSpPr>
        <p:pic>
          <p:nvPicPr>
            <p:cNvPr id="7" name="Рисунок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0153" y="420883"/>
              <a:ext cx="1336712" cy="690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Line 2"/>
            <p:cNvSpPr>
              <a:spLocks noChangeShapeType="1"/>
            </p:cNvSpPr>
            <p:nvPr/>
          </p:nvSpPr>
          <p:spPr bwMode="auto">
            <a:xfrm flipV="1">
              <a:off x="376238" y="773112"/>
              <a:ext cx="7041994" cy="22224"/>
            </a:xfrm>
            <a:prstGeom prst="line">
              <a:avLst/>
            </a:prstGeom>
            <a:noFill/>
            <a:ln w="38100">
              <a:solidFill>
                <a:srgbClr val="6B8C8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452A491-93B1-4DB1-B5DD-2F96810A7581}"/>
              </a:ext>
            </a:extLst>
          </p:cNvPr>
          <p:cNvSpPr txBox="1"/>
          <p:nvPr/>
        </p:nvSpPr>
        <p:spPr>
          <a:xfrm>
            <a:off x="546625" y="3230592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 Black" panose="020B0A04020102020204" pitchFamily="34" charset="0"/>
              </a:rPr>
              <a:t>FL STUDIO 20</a:t>
            </a:r>
            <a:endParaRPr lang="ru-RU" b="1" dirty="0">
              <a:latin typeface="Arial Black" panose="020B0A04020102020204" pitchFamily="34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2B5F606-ECA8-427E-9E47-0D15B8735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79" y="966225"/>
            <a:ext cx="1479353" cy="224214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715E5BF-BCB9-434F-B7BC-8D949333D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489" y="966225"/>
            <a:ext cx="2633699" cy="2633699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1844E63-6934-4ACE-BE78-C1CD4B69E8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238" y="3848508"/>
            <a:ext cx="3600450" cy="250507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01600" prst="riblet"/>
            <a:bevelB w="101600" prst="riblet"/>
          </a:sp3d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0856265-1D85-41CF-9AB1-B5C52D4FFF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6021" y="3677080"/>
            <a:ext cx="5062985" cy="2847929"/>
          </a:xfrm>
          <a:prstGeom prst="rect">
            <a:avLst/>
          </a:prstGeom>
          <a:effectLst>
            <a:softEdge rad="0"/>
          </a:effectLst>
          <a:scene3d>
            <a:camera prst="orthographicFront"/>
            <a:lightRig rig="threePt" dir="t"/>
          </a:scene3d>
          <a:sp3d>
            <a:bevelT w="101600" prst="riblet"/>
            <a:bevelB w="101600" prst="riblet"/>
          </a:sp3d>
        </p:spPr>
      </p:pic>
    </p:spTree>
    <p:extLst>
      <p:ext uri="{BB962C8B-B14F-4D97-AF65-F5344CB8AC3E}">
        <p14:creationId xmlns:p14="http://schemas.microsoft.com/office/powerpoint/2010/main" val="244682556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6869</TotalTime>
  <Words>70</Words>
  <Application>Microsoft Office PowerPoint</Application>
  <PresentationFormat>Экран (4:3)</PresentationFormat>
  <Paragraphs>39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20" baseType="lpstr">
      <vt:lpstr>Arial</vt:lpstr>
      <vt:lpstr>Arial Black</vt:lpstr>
      <vt:lpstr>Bahnschrift SemiBold</vt:lpstr>
      <vt:lpstr>Bahnschrift SemiBold SemiConden</vt:lpstr>
      <vt:lpstr>Bahnschrift SemiLight SemiConde</vt:lpstr>
      <vt:lpstr>Calibri</vt:lpstr>
      <vt:lpstr>Calibri Light</vt:lpstr>
      <vt:lpstr>Gabriola</vt:lpstr>
      <vt:lpstr>Segoe UI Black</vt:lpstr>
      <vt:lpstr>Тема Office</vt:lpstr>
      <vt:lpstr>Презентация PowerPoint</vt:lpstr>
      <vt:lpstr>Определения</vt:lpstr>
      <vt:lpstr>Подготовка к разработке</vt:lpstr>
      <vt:lpstr>Программирование</vt:lpstr>
      <vt:lpstr>Программирование</vt:lpstr>
      <vt:lpstr>Программирование</vt:lpstr>
      <vt:lpstr>Программирование</vt:lpstr>
      <vt:lpstr>Визуал</vt:lpstr>
      <vt:lpstr>Музыка и звуковые эффекты</vt:lpstr>
      <vt:lpstr>Итоги</vt:lpstr>
    </vt:vector>
  </TitlesOfParts>
  <Company>Krokoz™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PS</dc:creator>
  <cp:lastModifiedBy>Student_KiberOne</cp:lastModifiedBy>
  <cp:revision>293</cp:revision>
  <dcterms:created xsi:type="dcterms:W3CDTF">2018-10-23T15:59:57Z</dcterms:created>
  <dcterms:modified xsi:type="dcterms:W3CDTF">2024-05-19T09:26:15Z</dcterms:modified>
</cp:coreProperties>
</file>